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9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9144000" cy="5143500" type="screen16x9"/>
  <p:notesSz cx="6858000" cy="9144000"/>
  <p:embeddedFontLst>
    <p:embeddedFont>
      <p:font typeface="Google Sans Medium" panose="020B0604020202020204" charset="0"/>
      <p:regular r:id="rId14"/>
      <p:bold r:id="rId15"/>
      <p:italic r:id="rId16"/>
      <p:boldItalic r:id="rId17"/>
    </p:embeddedFont>
    <p:embeddedFont>
      <p:font typeface="Montserrat" panose="00000500000000000000" pitchFamily="2" charset="0"/>
      <p:regular r:id="rId18"/>
      <p:bold r:id="rId19"/>
      <p:italic r:id="rId20"/>
      <p:boldItalic r:id="rId21"/>
    </p:embeddedFont>
    <p:embeddedFont>
      <p:font typeface="Nunito" panose="020B0604020202020204" pitchFamily="2" charset="0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9" d="100"/>
          <a:sy n="139" d="100"/>
        </p:scale>
        <p:origin x="804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ba388601b5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ba388601b5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d052308227_0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d052308227_0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ba388601b5_0_2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ba388601b5_0_2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ba388601b5_0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ba388601b5_0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d05230822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d05230822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d052308227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d052308227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d052308227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d052308227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118f80ac121_1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118f80ac121_1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ba388601b5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ba388601b5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ba388601b5_0_2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ba388601b5_0_2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d052308227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d052308227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gif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311700" y="1116925"/>
            <a:ext cx="8520600" cy="126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pic>
        <p:nvPicPr>
          <p:cNvPr id="10" name="Google Shape;10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y una columna 1">
  <p:cSld name="ONE_COLUMN_TEXT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1"/>
          <p:cNvSpPr txBox="1">
            <a:spLocks noGrp="1"/>
          </p:cNvSpPr>
          <p:nvPr>
            <p:ph type="title"/>
          </p:nvPr>
        </p:nvSpPr>
        <p:spPr>
          <a:xfrm>
            <a:off x="363500" y="396050"/>
            <a:ext cx="38523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2" name="Google Shape;42;p11"/>
          <p:cNvSpPr txBox="1">
            <a:spLocks noGrp="1"/>
          </p:cNvSpPr>
          <p:nvPr>
            <p:ph type="body" idx="1"/>
          </p:nvPr>
        </p:nvSpPr>
        <p:spPr>
          <a:xfrm>
            <a:off x="363500" y="1230050"/>
            <a:ext cx="38523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2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4800"/>
              <a:buNone/>
              <a:defRPr sz="4800">
                <a:solidFill>
                  <a:srgbClr val="8E7CC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pic>
        <p:nvPicPr>
          <p:cNvPr id="45" name="Google Shape;45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Google Shape;4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4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12000"/>
              <a:buNone/>
              <a:defRPr sz="12000">
                <a:solidFill>
                  <a:srgbClr val="8E7CC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0" name="Google Shape;50;p14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pic>
        <p:nvPicPr>
          <p:cNvPr id="51" name="Google Shape;51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">
  <p:cSld name="TITLE_1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6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56" name="Google Shape;56;p16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7" name="Google Shape;57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 sin logo">
  <p:cSld name="TITLE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7"/>
          <p:cNvSpPr txBox="1">
            <a:spLocks noGrp="1"/>
          </p:cNvSpPr>
          <p:nvPr>
            <p:ph type="ctrTitle"/>
          </p:nvPr>
        </p:nvSpPr>
        <p:spPr>
          <a:xfrm>
            <a:off x="311700" y="1116925"/>
            <a:ext cx="8520600" cy="126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pic>
        <p:nvPicPr>
          <p:cNvPr id="60" name="Google Shape;6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2">
  <p:cSld name="TITLE_3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63" name="Google Shape;63;p18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64" name="Google Shape;64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3">
  <p:cSld name="TITLE_4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9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67" name="Google Shape;67;p19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68" name="Google Shape;68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4">
  <p:cSld name="TITLE_5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71" name="Google Shape;71;p20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72" name="Google Shape;72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240100" y="821550"/>
            <a:ext cx="7786800" cy="60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265500" y="1424850"/>
            <a:ext cx="5484300" cy="3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body" idx="2"/>
          </p:nvPr>
        </p:nvSpPr>
        <p:spPr>
          <a:xfrm>
            <a:off x="311700" y="2155325"/>
            <a:ext cx="3999900" cy="24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5">
  <p:cSld name="TITLE_6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21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75" name="Google Shape;75;p2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76" name="Google Shape;76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Line Cover">
  <p:cSld name="TITLE_7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2"/>
          <p:cNvSpPr txBox="1"/>
          <p:nvPr/>
        </p:nvSpPr>
        <p:spPr>
          <a:xfrm>
            <a:off x="272342" y="48600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solidFill>
                  <a:srgbClr val="999999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‹Nº›</a:t>
            </a:fld>
            <a:endParaRPr sz="600">
              <a:solidFill>
                <a:srgbClr val="999999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79" name="Google Shape;79;p22"/>
          <p:cNvSpPr txBox="1"/>
          <p:nvPr/>
        </p:nvSpPr>
        <p:spPr>
          <a:xfrm>
            <a:off x="4025050" y="4860075"/>
            <a:ext cx="1093800" cy="37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999999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Crece con Google</a:t>
            </a:r>
            <a:endParaRPr sz="600">
              <a:solidFill>
                <a:srgbClr val="999999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pic>
        <p:nvPicPr>
          <p:cNvPr id="80" name="Google Shape;80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692" y="3905825"/>
            <a:ext cx="3543608" cy="104823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45999" y="3925016"/>
            <a:ext cx="3213826" cy="101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22"/>
          <p:cNvPicPr preferRelativeResize="0"/>
          <p:nvPr/>
        </p:nvPicPr>
        <p:blipFill rotWithShape="1">
          <a:blip r:embed="rId4">
            <a:alphaModFix/>
          </a:blip>
          <a:srcRect l="20012" t="65415" r="19491"/>
          <a:stretch/>
        </p:blipFill>
        <p:spPr>
          <a:xfrm>
            <a:off x="3916025" y="181800"/>
            <a:ext cx="1311950" cy="369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3" name="Google Shape;83;p22"/>
          <p:cNvCxnSpPr/>
          <p:nvPr/>
        </p:nvCxnSpPr>
        <p:spPr>
          <a:xfrm>
            <a:off x="3653650" y="4858975"/>
            <a:ext cx="19377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6">
  <p:cSld name="TITLE_8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86" name="Google Shape;86;p2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87" name="Google Shape;87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7">
  <p:cSld name="TITLE_9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90" name="Google Shape;90;p2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91" name="Google Shape;91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8">
  <p:cSld name="TITLE_10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5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25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name="adj" fmla="val 16667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5"/>
          <p:cNvSpPr txBox="1">
            <a:spLocks noGrp="1"/>
          </p:cNvSpPr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96" name="Google Shape;96;p25"/>
          <p:cNvSpPr txBox="1">
            <a:spLocks noGrp="1"/>
          </p:cNvSpPr>
          <p:nvPr>
            <p:ph type="subTitle" idx="1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7" name="Google Shape;97;p25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9">
  <p:cSld name="TITLE_11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6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0" name="Google Shape;100;p26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01" name="Google Shape;101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0">
  <p:cSld name="TITLE_12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7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4" name="Google Shape;104;p27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05" name="Google Shape;105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1">
  <p:cSld name="TITLE_13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8" name="Google Shape;108;p28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09" name="Google Shape;109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RECHA">
  <p:cSld name="TITLE_AND_BODY_5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9"/>
          <p:cNvSpPr/>
          <p:nvPr/>
        </p:nvSpPr>
        <p:spPr>
          <a:xfrm>
            <a:off x="0" y="0"/>
            <a:ext cx="204000" cy="2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29"/>
          <p:cNvSpPr txBox="1"/>
          <p:nvPr/>
        </p:nvSpPr>
        <p:spPr>
          <a:xfrm>
            <a:off x="272342" y="48600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solidFill>
                  <a:srgbClr val="999999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‹Nº›</a:t>
            </a:fld>
            <a:endParaRPr sz="600">
              <a:solidFill>
                <a:srgbClr val="999999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113" name="Google Shape;113;p29"/>
          <p:cNvSpPr txBox="1"/>
          <p:nvPr/>
        </p:nvSpPr>
        <p:spPr>
          <a:xfrm>
            <a:off x="272342" y="48600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solidFill>
                  <a:srgbClr val="999999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‹Nº›</a:t>
            </a:fld>
            <a:endParaRPr sz="600">
              <a:solidFill>
                <a:srgbClr val="999999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114" name="Google Shape;114;p29"/>
          <p:cNvSpPr txBox="1"/>
          <p:nvPr/>
        </p:nvSpPr>
        <p:spPr>
          <a:xfrm>
            <a:off x="4025050" y="4860075"/>
            <a:ext cx="1093800" cy="37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999999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Crece con Google</a:t>
            </a:r>
            <a:endParaRPr sz="600">
              <a:solidFill>
                <a:srgbClr val="999999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pic>
        <p:nvPicPr>
          <p:cNvPr id="115" name="Google Shape;115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645999" y="3925016"/>
            <a:ext cx="3213826" cy="101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9"/>
          <p:cNvPicPr preferRelativeResize="0"/>
          <p:nvPr/>
        </p:nvPicPr>
        <p:blipFill rotWithShape="1">
          <a:blip r:embed="rId3">
            <a:alphaModFix/>
          </a:blip>
          <a:srcRect l="20012" t="65415" r="19491"/>
          <a:stretch/>
        </p:blipFill>
        <p:spPr>
          <a:xfrm>
            <a:off x="7369125" y="181800"/>
            <a:ext cx="1311950" cy="369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7" name="Google Shape;117;p29"/>
          <p:cNvCxnSpPr/>
          <p:nvPr/>
        </p:nvCxnSpPr>
        <p:spPr>
          <a:xfrm>
            <a:off x="3653650" y="4858975"/>
            <a:ext cx="19377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2">
  <p:cSld name="TITLE_14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0" name="Google Shape;120;p30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1" name="Google Shape;121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ctividades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4293025" y="1547775"/>
            <a:ext cx="3468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17" name="Google Shape;17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4"/>
          <p:cNvSpPr txBox="1">
            <a:spLocks noGrp="1"/>
          </p:cNvSpPr>
          <p:nvPr>
            <p:ph type="subTitle" idx="1"/>
          </p:nvPr>
        </p:nvSpPr>
        <p:spPr>
          <a:xfrm>
            <a:off x="4293025" y="2921425"/>
            <a:ext cx="2663100" cy="3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"/>
              <a:buNone/>
              <a:defRPr sz="1100" i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1">
  <p:cSld name="CUSTOM_3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3">
  <p:cSld name="TITLE_15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3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5" name="Google Shape;125;p3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6" name="Google Shape;126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bjetivo">
  <p:cSld name="TITLE_AND_BODY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 txBox="1">
            <a:spLocks noGrp="1"/>
          </p:cNvSpPr>
          <p:nvPr>
            <p:ph type="title"/>
          </p:nvPr>
        </p:nvSpPr>
        <p:spPr>
          <a:xfrm>
            <a:off x="1899450" y="459373"/>
            <a:ext cx="5345100" cy="72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21" name="Google Shape;21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5"/>
          <p:cNvSpPr txBox="1">
            <a:spLocks noGrp="1"/>
          </p:cNvSpPr>
          <p:nvPr>
            <p:ph type="subTitle" idx="1"/>
          </p:nvPr>
        </p:nvSpPr>
        <p:spPr>
          <a:xfrm>
            <a:off x="1228325" y="1868825"/>
            <a:ext cx="6676800" cy="167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"/>
              <a:buNone/>
              <a:defRPr sz="1100" i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400"/>
              <a:buNone/>
              <a:defRPr>
                <a:solidFill>
                  <a:srgbClr val="8E7CC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pic>
        <p:nvPicPr>
          <p:cNvPr id="27" name="Google Shape;27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una columnas">
  <p:cSld name="TITLE_AND_TWO_COLUMNS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400"/>
              <a:buNone/>
              <a:defRPr>
                <a:solidFill>
                  <a:srgbClr val="8E7CC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4813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pic>
        <p:nvPicPr>
          <p:cNvPr id="31" name="Google Shape;31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400"/>
              <a:buNone/>
              <a:defRPr>
                <a:solidFill>
                  <a:srgbClr val="8E7CC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34" name="Google Shape;34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ca">
  <p:cSld name="TITLE_ONLY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oogle Shape;36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y una columna">
  <p:cSld name="ONE_COLUMN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0"/>
          <p:cNvSpPr txBox="1">
            <a:spLocks noGrp="1"/>
          </p:cNvSpPr>
          <p:nvPr>
            <p:ph type="title"/>
          </p:nvPr>
        </p:nvSpPr>
        <p:spPr>
          <a:xfrm>
            <a:off x="4976575" y="396050"/>
            <a:ext cx="38523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9" name="Google Shape;39;p10"/>
          <p:cNvSpPr txBox="1">
            <a:spLocks noGrp="1"/>
          </p:cNvSpPr>
          <p:nvPr>
            <p:ph type="body" idx="1"/>
          </p:nvPr>
        </p:nvSpPr>
        <p:spPr>
          <a:xfrm>
            <a:off x="4976575" y="1230050"/>
            <a:ext cx="38523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unito"/>
              <a:buChar char="●"/>
              <a:defRPr sz="1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○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■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●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○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■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●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○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Nunito"/>
              <a:buChar char="■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9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drive/folders/1I5CF2a0iyqab_9FXIfC6ZclNOw4P7GGN?usp=sharing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drive/1dL6wpIS-oW8FkmSxZFv3MGF6mzorsJ2j?usp=sharing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drive/1zhYJmI1kWA2HSfJsy_5_L_dfm3a5L_8u?usp=sharing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42"/>
          <p:cNvSpPr txBox="1"/>
          <p:nvPr/>
        </p:nvSpPr>
        <p:spPr>
          <a:xfrm>
            <a:off x="1500000" y="2070150"/>
            <a:ext cx="6144000" cy="10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Conclusiones</a:t>
            </a:r>
            <a:endParaRPr sz="3600" b="1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93" name="Google Shape;19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4"/>
          <p:cNvSpPr txBox="1"/>
          <p:nvPr/>
        </p:nvSpPr>
        <p:spPr>
          <a:xfrm>
            <a:off x="4044550" y="1360800"/>
            <a:ext cx="4418700" cy="24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Colección y adquisición de datos con Python.</a:t>
            </a:r>
            <a:endParaRPr b="1"/>
          </a:p>
        </p:txBody>
      </p:sp>
      <p:pic>
        <p:nvPicPr>
          <p:cNvPr id="136" name="Google Shape;13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53475" y="0"/>
            <a:ext cx="324256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5"/>
          <p:cNvSpPr txBox="1"/>
          <p:nvPr/>
        </p:nvSpPr>
        <p:spPr>
          <a:xfrm>
            <a:off x="777150" y="2136900"/>
            <a:ext cx="7589700" cy="8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E8E7E3"/>
                </a:solidFill>
              </a:rPr>
              <a:t>🐱‍💻</a:t>
            </a:r>
            <a:r>
              <a:rPr lang="en" sz="3600" b="1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Objetivos de aprendizaje</a:t>
            </a:r>
            <a:r>
              <a:rPr lang="en" sz="2100">
                <a:solidFill>
                  <a:srgbClr val="E8E7E3"/>
                </a:solidFill>
              </a:rPr>
              <a:t>🐱‍💻</a:t>
            </a:r>
            <a:endParaRPr sz="3600" b="1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4" name="Google Shape;14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6"/>
          <p:cNvSpPr txBox="1"/>
          <p:nvPr/>
        </p:nvSpPr>
        <p:spPr>
          <a:xfrm>
            <a:off x="502950" y="209475"/>
            <a:ext cx="8138100" cy="7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Objetivos de aprendizaje</a:t>
            </a:r>
            <a:r>
              <a:rPr lang="en" sz="2100">
                <a:solidFill>
                  <a:srgbClr val="E8E7E3"/>
                </a:solidFill>
              </a:rPr>
              <a:t>🐱‍💻</a:t>
            </a:r>
            <a:endParaRPr sz="3600" b="1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1" name="Google Shape;151;p36"/>
          <p:cNvSpPr txBox="1"/>
          <p:nvPr/>
        </p:nvSpPr>
        <p:spPr>
          <a:xfrm>
            <a:off x="619950" y="1122401"/>
            <a:ext cx="7904100" cy="353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🐼🐼🐼🐼🐼🐼🐼🐼🐼🐼🐼🐼🐼🐼🐼🐼🐼🐼🐼🐼🐼🐼🐼🐼🐼🐼🐼🐼🐼🐼🐼🐼🐼🐼🐼🐼🐼🐼🐼🐼🐼🐼🐼🐼🐼🐼🐼🐼🐼🐼🐼🐼🐼🐼🐼🐼🐼🐼🐼🐼🐼🐼🐼🐼🐼🐼🐼🐼🐼🐼🐼🐼🐼🐼🐼🐼🐼🐼🐼🐼🐼🐼🐼🐼🐼🐼🐼🐼🐼🐼🐼🐼🐼🐼🐼🐼🐼🐼🐼🐼🐼🐼🐼🐼🐼🐼🐼🐼🐼🐼🐼🐼🐼🐼🐼🐼🐼🐼🐼🐼🐼🐼🐼🐼🐼🐼🐼🐼🐼🐼🐼🐼🐼🐼🐼🐼🐼🐼🐼🐼🐼🐼🐼🐼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Hoy introduciremos un nuevo tema 🐼 Pandas 🐼.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Dejaremos un challenge para que puedan practicar sus habilidades de 🐼 Pandas 🐼 el fin de semana.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52" name="Google Shape;15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7"/>
          <p:cNvSpPr txBox="1"/>
          <p:nvPr/>
        </p:nvSpPr>
        <p:spPr>
          <a:xfrm>
            <a:off x="707225" y="229775"/>
            <a:ext cx="7270800" cy="7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Agenda</a:t>
            </a:r>
            <a:endParaRPr/>
          </a:p>
        </p:txBody>
      </p:sp>
      <p:sp>
        <p:nvSpPr>
          <p:cNvPr id="158" name="Google Shape;158;p37"/>
          <p:cNvSpPr txBox="1"/>
          <p:nvPr/>
        </p:nvSpPr>
        <p:spPr>
          <a:xfrm>
            <a:off x="377250" y="973200"/>
            <a:ext cx="8389500" cy="37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1F1F1F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6:30 - 6:35</a:t>
            </a:r>
            <a:r>
              <a:rPr lang="en" sz="2000" b="1">
                <a:solidFill>
                  <a:srgbClr val="1F1F1F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2000">
                <a:solidFill>
                  <a:srgbClr val="1F1F1F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PM</a:t>
            </a:r>
            <a:r>
              <a:rPr lang="en" sz="2000" b="1">
                <a:solidFill>
                  <a:srgbClr val="1F1F1F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Saludos </a:t>
            </a:r>
            <a:r>
              <a:rPr lang="en" sz="2000">
                <a:solidFill>
                  <a:srgbClr val="1F1F1F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y</a:t>
            </a:r>
            <a:r>
              <a:rPr lang="en" sz="2000" b="1">
                <a:solidFill>
                  <a:srgbClr val="1F1F1F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anuncios.</a:t>
            </a:r>
            <a:endParaRPr sz="2000" b="1">
              <a:solidFill>
                <a:srgbClr val="1F1F1F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6:35 - 6:40</a:t>
            </a:r>
            <a:r>
              <a:rPr lang="en" sz="2000" b="1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20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PM </a:t>
            </a:r>
            <a:r>
              <a:rPr lang="en" sz="2000" b="1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Objetivos </a:t>
            </a:r>
            <a:r>
              <a:rPr lang="en" sz="20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de</a:t>
            </a:r>
            <a:r>
              <a:rPr lang="en" sz="2000" b="1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aprendizaje.</a:t>
            </a:r>
            <a:endParaRPr sz="2000" b="1">
              <a:solidFill>
                <a:srgbClr val="1F1F1F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6:40 - 6:50</a:t>
            </a:r>
            <a:r>
              <a:rPr lang="en" sz="2000" b="1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20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PM</a:t>
            </a:r>
            <a:r>
              <a:rPr lang="en" sz="2000" b="1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Conozcamos Anaconda 🐍 y Jupyter 🪐.</a:t>
            </a:r>
            <a:endParaRPr sz="2000" b="1">
              <a:solidFill>
                <a:srgbClr val="1F1F1F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7:00 - 8:00  PM </a:t>
            </a:r>
            <a:r>
              <a:rPr lang="en" sz="2000" b="1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🐼🐼🐼🐼🐼🐼🐼.</a:t>
            </a:r>
            <a:endParaRPr sz="2000" b="1">
              <a:solidFill>
                <a:srgbClr val="1F1F1F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8:00 - 8:15</a:t>
            </a:r>
            <a:r>
              <a:rPr lang="en" sz="2000" b="1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20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PM </a:t>
            </a:r>
            <a:r>
              <a:rPr lang="en" sz="2000" b="1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BREAK.</a:t>
            </a:r>
            <a:endParaRPr sz="2000" b="1">
              <a:solidFill>
                <a:srgbClr val="1F1F1F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8:15 - 8:35 PM </a:t>
            </a:r>
            <a:r>
              <a:rPr lang="en" sz="2000" b="1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🐼🐼🐼.</a:t>
            </a:r>
            <a:endParaRPr sz="2000">
              <a:solidFill>
                <a:srgbClr val="1F1F1F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8:35 - 9:30 PM</a:t>
            </a:r>
            <a:r>
              <a:rPr lang="en" sz="2000" b="1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 Challenge </a:t>
            </a:r>
            <a:r>
              <a:rPr lang="en" sz="20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de 🐼</a:t>
            </a:r>
            <a:r>
              <a:rPr lang="en" sz="2000" b="1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2100" b="1">
              <a:solidFill>
                <a:srgbClr val="1F1F1F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59" name="Google Shape;15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14100" y="3415775"/>
            <a:ext cx="1352075" cy="135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8"/>
          <p:cNvSpPr txBox="1"/>
          <p:nvPr/>
        </p:nvSpPr>
        <p:spPr>
          <a:xfrm>
            <a:off x="1500000" y="1363800"/>
            <a:ext cx="6144000" cy="24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Carpeta con los archivos de hoy.</a:t>
            </a:r>
            <a:endParaRPr sz="3600" b="1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[</a:t>
            </a:r>
            <a:r>
              <a:rPr lang="en" sz="36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Descargala y abrela con Jupyter</a:t>
            </a:r>
            <a:r>
              <a:rPr lang="en" sz="3600" b="1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]</a:t>
            </a:r>
            <a:endParaRPr sz="3600" b="1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 b="1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66" name="Google Shape;166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9"/>
          <p:cNvSpPr txBox="1"/>
          <p:nvPr/>
        </p:nvSpPr>
        <p:spPr>
          <a:xfrm>
            <a:off x="1500000" y="1363800"/>
            <a:ext cx="6144000" cy="24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Notebook:</a:t>
            </a:r>
            <a:endParaRPr sz="3600" b="1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Intro a Pandas.</a:t>
            </a:r>
            <a:endParaRPr sz="3600" b="1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[</a:t>
            </a:r>
            <a:r>
              <a:rPr lang="en" sz="36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🐼 aqui 🐼</a:t>
            </a:r>
            <a:r>
              <a:rPr lang="en" sz="3600" b="1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]</a:t>
            </a:r>
            <a:endParaRPr sz="3600" b="1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 b="1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73" name="Google Shape;173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40"/>
          <p:cNvSpPr txBox="1"/>
          <p:nvPr/>
        </p:nvSpPr>
        <p:spPr>
          <a:xfrm>
            <a:off x="1743150" y="2239350"/>
            <a:ext cx="5657700" cy="6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Break</a:t>
            </a:r>
            <a:endParaRPr sz="3600" b="1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 b="1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80" name="Google Shape;18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41"/>
          <p:cNvSpPr txBox="1"/>
          <p:nvPr/>
        </p:nvSpPr>
        <p:spPr>
          <a:xfrm>
            <a:off x="1500000" y="1680900"/>
            <a:ext cx="6144000" cy="17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Probemos lo aprendido</a:t>
            </a:r>
            <a:endParaRPr sz="3600" b="1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C</a:t>
            </a:r>
            <a:r>
              <a:rPr lang="en" sz="3600" b="1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hallenge</a:t>
            </a:r>
            <a:endParaRPr sz="3600" b="1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86" name="Google Shape;186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129</Words>
  <Application>Microsoft Office PowerPoint</Application>
  <PresentationFormat>Presentación en pantalla (16:9)</PresentationFormat>
  <Paragraphs>25</Paragraphs>
  <Slides>11</Slides>
  <Notes>11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11</vt:i4>
      </vt:variant>
    </vt:vector>
  </HeadingPairs>
  <TitlesOfParts>
    <vt:vector size="16" baseType="lpstr">
      <vt:lpstr>Arial</vt:lpstr>
      <vt:lpstr>Montserrat</vt:lpstr>
      <vt:lpstr>Google Sans Medium</vt:lpstr>
      <vt:lpstr>Nunito</vt:lpstr>
      <vt:lpstr>Simple Light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cp:lastModifiedBy>Alex Pimentel</cp:lastModifiedBy>
  <cp:revision>1</cp:revision>
  <dcterms:modified xsi:type="dcterms:W3CDTF">2022-03-09T22:57:13Z</dcterms:modified>
</cp:coreProperties>
</file>